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96381-2D0D-43A2-BDEB-1E7DB23F986B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EFD8-89AE-4EBE-8EAE-8C50987A27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1" y="1843088"/>
            <a:ext cx="7010400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66800" y="34290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Agency FB" pitchFamily="34" charset="0"/>
              </a:rPr>
              <a:t>                                       IT </a:t>
            </a:r>
            <a:r>
              <a:rPr lang="en-US" sz="2400" b="1" i="1" dirty="0">
                <a:solidFill>
                  <a:srgbClr val="FFFF00"/>
                </a:solidFill>
                <a:latin typeface="Agency FB" pitchFamily="34" charset="0"/>
              </a:rPr>
              <a:t>life is </a:t>
            </a:r>
            <a:r>
              <a:rPr lang="en-US" sz="2400" b="1" i="1" dirty="0" smtClean="0">
                <a:solidFill>
                  <a:srgbClr val="FFFF00"/>
                </a:solidFill>
                <a:latin typeface="Agency FB" pitchFamily="34" charset="0"/>
              </a:rPr>
              <a:t>challenging!!! </a:t>
            </a:r>
          </a:p>
          <a:p>
            <a:r>
              <a:rPr lang="en-US" sz="2400" b="1" i="1" smtClean="0">
                <a:solidFill>
                  <a:srgbClr val="FFFF00"/>
                </a:solidFill>
                <a:latin typeface="Agency FB" pitchFamily="34" charset="0"/>
              </a:rPr>
              <a:t>“Technolopy </a:t>
            </a:r>
            <a:r>
              <a:rPr lang="en-US" sz="2400" b="1" i="1" dirty="0">
                <a:solidFill>
                  <a:srgbClr val="FFFF00"/>
                </a:solidFill>
                <a:latin typeface="Agency FB" pitchFamily="34" charset="0"/>
              </a:rPr>
              <a:t>makes it easier </a:t>
            </a:r>
            <a:r>
              <a:rPr lang="en-US" sz="2400" b="1" i="1" dirty="0" smtClean="0">
                <a:solidFill>
                  <a:srgbClr val="FFFF00"/>
                </a:solidFill>
                <a:latin typeface="Agency FB" pitchFamily="34" charset="0"/>
              </a:rPr>
              <a:t>with servers and storage solutions that keep  you in control of data security and </a:t>
            </a:r>
            <a:r>
              <a:rPr lang="en-US" sz="2400" b="1" i="1" smtClean="0">
                <a:solidFill>
                  <a:srgbClr val="FFFF00"/>
                </a:solidFill>
                <a:latin typeface="Agency FB" pitchFamily="34" charset="0"/>
              </a:rPr>
              <a:t>customer experience”</a:t>
            </a:r>
            <a:r>
              <a:rPr lang="en-US" sz="2400" b="1" i="1" smtClean="0">
                <a:solidFill>
                  <a:schemeClr val="bg1"/>
                </a:solidFill>
                <a:latin typeface="Agency FB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win7</cp:lastModifiedBy>
  <cp:revision>3</cp:revision>
  <dcterms:created xsi:type="dcterms:W3CDTF">2020-10-10T07:53:17Z</dcterms:created>
  <dcterms:modified xsi:type="dcterms:W3CDTF">2020-10-10T08:14:38Z</dcterms:modified>
</cp:coreProperties>
</file>